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92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97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0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38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25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67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10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1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5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48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7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B143-4170-4D84-BA85-72086CD46E11}" type="datetimeFigureOut">
              <a:rPr lang="de-DE" smtClean="0"/>
              <a:t>04.05.2015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379D-E1AB-429D-ACB6-A6F9FE0A58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68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ldr.org/2011/05/mpr121_arduin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ttmadethis.net/interactive/beetbox/" TargetMode="External"/><Relationship Id="rId5" Type="http://schemas.openxmlformats.org/officeDocument/2006/relationships/hyperlink" Target="https://learn.adafruit.com/adafruit-mpr121-12-key-capacitive-touch-sensor-breakout-tutorial?view=all" TargetMode="External"/><Relationship Id="rId4" Type="http://schemas.openxmlformats.org/officeDocument/2006/relationships/hyperlink" Target="https://learn.sparkfun.com/tutorials/mpr121-hookup-guid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ctures.derhess.de/humanplantinterfaces/code/Arduino_MPR121_CapacitiveSensor_Plants.zi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ctures.derhess.de/humanplantinterfaces/code/Processing_Graph_Visual.zip" TargetMode="External"/><Relationship Id="rId4" Type="http://schemas.openxmlformats.org/officeDocument/2006/relationships/hyperlink" Target="http://lectures.derhess.de/humanplantinterfaces/code/Arduino_MPR121_CapacitiveSensor_Plants_Serial.zi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OJECTS\WTOMTC_Talk\bilder\Hintergrund_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99392"/>
            <a:ext cx="104771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334926" cy="2604239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Interfaces</a:t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Capacitive Sensor MPR121</a:t>
            </a:r>
            <a:endParaRPr lang="de-D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6426591"/>
            <a:ext cx="9144000" cy="386785"/>
          </a:xfrm>
        </p:spPr>
        <p:txBody>
          <a:bodyPr>
            <a:normAutofit fontScale="92500" lnSpcReduction="20000"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Workshop </a:t>
            </a:r>
            <a:r>
              <a:rPr lang="de-DE" sz="2400" b="1" dirty="0" err="1" smtClean="0">
                <a:solidFill>
                  <a:schemeClr val="bg1"/>
                </a:solidFill>
              </a:rPr>
              <a:t>by</a:t>
            </a:r>
            <a:r>
              <a:rPr lang="de-DE" sz="2400" b="1" dirty="0" smtClean="0">
                <a:solidFill>
                  <a:schemeClr val="bg1"/>
                </a:solidFill>
              </a:rPr>
              <a:t> Florian Weil - Potsdam - 7.5.2014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OJECTS\WTOMTC_Talk\bilder\Hintergrund_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99392"/>
            <a:ext cx="104771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de-DE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Beschreibung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15616" y="2204120"/>
            <a:ext cx="7920880" cy="352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MPR121 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Capacitve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Sensor ermöglicht es bis zu 12 Pflanzen 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anzu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schließen. Dieser Sensor ist fähig „Touch“ und Annäherung (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Proximity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Interaktion zu erkennen.</a:t>
            </a:r>
          </a:p>
          <a:p>
            <a:pPr algn="l"/>
            <a:endParaRPr lang="de-D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erzeugten Signale sind jeweils in der 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 im Serial Ausgabefenster zusehen oder mittels 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Graphenvisualisierung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(nur die ersten 4 Eingänge) in Processing</a:t>
            </a:r>
          </a:p>
          <a:p>
            <a:pPr algn="l"/>
            <a:endParaRPr lang="de-D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Schwierigkeitsgrad: schwer</a:t>
            </a:r>
            <a:endParaRPr lang="de-DE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OJECTS\WTOMTC_Talk\bilder\Hintergrund_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63590"/>
            <a:ext cx="104771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404664"/>
            <a:ext cx="777686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de-DE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Aufbau zwischen </a:t>
            </a:r>
            <a:r>
              <a:rPr lang="de-DE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de-DE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Sensor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15616" y="4653136"/>
            <a:ext cx="792088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Tutorials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r>
              <a:rPr lang="de-DE" sz="1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http://bildr.org/2011/05/mpr121_arduino</a:t>
            </a:r>
            <a:r>
              <a:rPr lang="de-DE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endParaRPr lang="de-DE" sz="1800" b="1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1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de-DE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learn.sparkfun.com/tutorials/mpr121-hookup-guide</a:t>
            </a:r>
            <a:endParaRPr lang="de-DE" sz="1800" b="1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1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de-DE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learn.adafruit.com/adafruit-mpr121-12-key-capacitive-touch-sensor-breakout-tutorial?view=all</a:t>
            </a:r>
            <a:endParaRPr lang="de-DE" sz="1800" b="1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de-DE" sz="18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de-DE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Kunst/Designprojekt:</a:t>
            </a:r>
          </a:p>
          <a:p>
            <a:pPr algn="l"/>
            <a:r>
              <a:rPr lang="de-DE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http://www.scottmadethis.net/interactive/beetbox</a:t>
            </a:r>
            <a:r>
              <a:rPr lang="de-DE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endParaRPr lang="de-DE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de-DE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de-DE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4411595" y="1874083"/>
            <a:ext cx="0" cy="7920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/>
          <p:cNvCxnSpPr/>
          <p:nvPr/>
        </p:nvCxnSpPr>
        <p:spPr>
          <a:xfrm rot="16200000" flipH="1">
            <a:off x="4542812" y="2030898"/>
            <a:ext cx="1366411" cy="1052780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947586" y="2816269"/>
            <a:ext cx="1254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Arduino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Power 3.3V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979712" y="2486050"/>
            <a:ext cx="124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Arduino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Ground</a:t>
            </a:r>
            <a:r>
              <a:rPr lang="de-DE" dirty="0" smtClean="0">
                <a:solidFill>
                  <a:schemeClr val="bg1"/>
                </a:solidFill>
              </a:rPr>
              <a:t> Pin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619506" y="1340768"/>
            <a:ext cx="17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Sensor Eingänge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79547" y="1874082"/>
            <a:ext cx="0" cy="197935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151257" y="1874082"/>
            <a:ext cx="0" cy="1441902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/>
          <p:nvPr/>
        </p:nvCxnSpPr>
        <p:spPr>
          <a:xfrm rot="5400000">
            <a:off x="3007539" y="2287774"/>
            <a:ext cx="1223935" cy="396552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391045" y="3853432"/>
            <a:ext cx="150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 smtClean="0">
                <a:solidFill>
                  <a:schemeClr val="bg1"/>
                </a:solidFill>
              </a:rPr>
              <a:t>Arduino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r>
              <a:rPr lang="de-DE" dirty="0" smtClean="0">
                <a:solidFill>
                  <a:schemeClr val="bg1"/>
                </a:solidFill>
              </a:rPr>
              <a:t>Digital Input 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051555" y="331598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Arduino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Analog Input 5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195571" y="259416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Arduino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Analog Input 4</a:t>
            </a:r>
          </a:p>
        </p:txBody>
      </p:sp>
    </p:spTree>
    <p:extLst>
      <p:ext uri="{BB962C8B-B14F-4D97-AF65-F5344CB8AC3E}">
        <p14:creationId xmlns:p14="http://schemas.microsoft.com/office/powerpoint/2010/main" val="27411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E:\PROJECTS\HumanPlantInterface_Lecture\workshop_pics\mpr_121_IMG_20150502_19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478089"/>
            <a:ext cx="12591456" cy="94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0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OJECTS\WTOMTC_Talk\bilder\Hintergrund_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63590"/>
            <a:ext cx="104771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404664"/>
            <a:ext cx="777686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Programmiercode und Start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15616" y="1484784"/>
            <a:ext cx="792088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AutoNum type="alphaLcParenR"/>
            </a:pP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 öffnen</a:t>
            </a:r>
          </a:p>
          <a:p>
            <a:pPr marL="514350" indent="-514350" algn="l">
              <a:buAutoNum type="alphaLcParenR"/>
            </a:pP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Adafruit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MPR121 Library runterladen &amp; installieren</a:t>
            </a: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Programmiercode 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hochladen</a:t>
            </a:r>
          </a:p>
          <a:p>
            <a:pPr algn="l"/>
            <a:r>
              <a:rPr lang="de-D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lectures.derhess.de/humanplantinterfaces/code/Arduino_MPR121_CapacitiveSensor_Plants.zip</a:t>
            </a:r>
            <a:endParaRPr lang="de-DE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Im Serial Ausgabefenster die  Ausgaben betrachten</a:t>
            </a:r>
          </a:p>
          <a:p>
            <a:pPr algn="l"/>
            <a:endParaRPr lang="de-D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</a:p>
          <a:p>
            <a:pPr algn="l"/>
            <a:endParaRPr lang="de-D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Programmiercode 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hochladen</a:t>
            </a:r>
          </a:p>
          <a:p>
            <a:pPr algn="l"/>
            <a:r>
              <a:rPr lang="de-DE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de-DE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lectures.derhess.de/humanplantinterfaces/code/Arduino_MPR121_CapacitiveSensor_Plants_Serial.zip</a:t>
            </a:r>
            <a:endParaRPr lang="de-DE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Processingprojekt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öffnen</a:t>
            </a:r>
          </a:p>
          <a:p>
            <a:pPr algn="l"/>
            <a:r>
              <a:rPr lang="de-DE" sz="3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</a:t>
            </a:r>
            <a:r>
              <a:rPr lang="de-DE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lectures.derhess.de/humanplantinterfaces/code/Processing_Graph_Visual.zip</a:t>
            </a:r>
            <a:endParaRPr lang="de-DE" sz="3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de-DE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Processing Code ausführen</a:t>
            </a:r>
          </a:p>
          <a:p>
            <a:pPr algn="l"/>
            <a:endParaRPr lang="de-D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 Sensor an verschiedenen Stellen bei den Pflanzen anbringen und Ausschlag auf Computerbildschirm verfolgen</a:t>
            </a:r>
          </a:p>
          <a:p>
            <a:pPr algn="l"/>
            <a:endParaRPr lang="de-DE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8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OJECTS\WTOMTC_Talk\bilder\Hintergrund_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99392"/>
            <a:ext cx="104771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4680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Vorteile / Nachteile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15616" y="2204120"/>
            <a:ext cx="7920880" cy="352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Vorteil</a:t>
            </a:r>
          </a:p>
          <a:p>
            <a:pPr algn="l"/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Mehrere Pflanzen als Eingabemöglichkeit</a:t>
            </a:r>
          </a:p>
          <a:p>
            <a:pPr algn="l"/>
            <a:r>
              <a:rPr lang="de-D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Qualitatives Feedback direkt am Computer</a:t>
            </a:r>
          </a:p>
          <a:p>
            <a:pPr algn="l"/>
            <a:r>
              <a:rPr lang="de-D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Leicht erweiterbar und verwertbar</a:t>
            </a:r>
          </a:p>
          <a:p>
            <a:pPr algn="l"/>
            <a:endParaRPr lang="de-D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Nachteil</a:t>
            </a:r>
          </a:p>
          <a:p>
            <a:pPr algn="l"/>
            <a:r>
              <a:rPr lang="de-D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Erste </a:t>
            </a:r>
            <a:r>
              <a:rPr lang="de-DE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Processing Erfahrung nötig</a:t>
            </a:r>
          </a:p>
          <a:p>
            <a:pPr algn="l"/>
            <a:r>
              <a:rPr lang="de-D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Dauert ein wenig die Infrastruktur aufzubauen</a:t>
            </a:r>
          </a:p>
          <a:p>
            <a:pPr algn="l"/>
            <a:endParaRPr lang="de-D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7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Bildschirmpräsentation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Human Plant Interfaces Arduino: Capacitive Sensor MPR121</vt:lpstr>
      <vt:lpstr>Beschreibung</vt:lpstr>
      <vt:lpstr>1) Aufbau zwischen Arduino und Sensor</vt:lpstr>
      <vt:lpstr>PowerPoint-Präsentation</vt:lpstr>
      <vt:lpstr>2) Programmiercode und Start</vt:lpstr>
      <vt:lpstr>Vorteile / Nachteile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Plant Interfaces Pflanzenbatterie</dc:title>
  <dc:creator>hess</dc:creator>
  <cp:lastModifiedBy>hess</cp:lastModifiedBy>
  <cp:revision>14</cp:revision>
  <dcterms:created xsi:type="dcterms:W3CDTF">2015-05-03T09:44:42Z</dcterms:created>
  <dcterms:modified xsi:type="dcterms:W3CDTF">2015-05-04T21:36:07Z</dcterms:modified>
</cp:coreProperties>
</file>